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339933"/>
    <a:srgbClr val="033B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18" d="100"/>
          <a:sy n="118" d="100"/>
        </p:scale>
        <p:origin x="-1434" y="-57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10/07/2019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0" y="-3738"/>
            <a:ext cx="9152000" cy="51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9167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2000" cy="51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6754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0" y="-3738"/>
            <a:ext cx="9152000" cy="51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110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2000" cy="51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0653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2000" cy="51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0653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2000" cy="51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1181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2000" cy="51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0046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2000" cy="51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3711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2000" cy="51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0915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4504" y="916046"/>
            <a:ext cx="5184000" cy="43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01"/>
          <a:stretch/>
        </p:blipFill>
        <p:spPr bwMode="auto">
          <a:xfrm>
            <a:off x="17004" y="916046"/>
            <a:ext cx="4338972" cy="432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re 2"/>
          <p:cNvSpPr>
            <a:spLocks noGrp="1"/>
          </p:cNvSpPr>
          <p:nvPr>
            <p:ph type="title"/>
          </p:nvPr>
        </p:nvSpPr>
        <p:spPr>
          <a:xfrm>
            <a:off x="385192" y="144496"/>
            <a:ext cx="8579296" cy="699542"/>
          </a:xfrm>
        </p:spPr>
        <p:txBody>
          <a:bodyPr>
            <a:normAutofit/>
          </a:bodyPr>
          <a:lstStyle/>
          <a:p>
            <a:pPr algn="l"/>
            <a:r>
              <a:rPr lang="fr-FR" sz="3200" b="1" dirty="0" smtClean="0">
                <a:solidFill>
                  <a:srgbClr val="006600"/>
                </a:solidFill>
                <a:latin typeface="Palatino Linotype" panose="02040502050505030304" pitchFamily="18" charset="0"/>
              </a:rPr>
              <a:t>Couverture 4G des territoires d’industrie</a:t>
            </a:r>
            <a:endParaRPr lang="fr-FR" sz="3200" b="1" dirty="0">
              <a:solidFill>
                <a:srgbClr val="006600"/>
              </a:solidFill>
              <a:latin typeface="Palatino Linotype" panose="02040502050505030304" pitchFamily="18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62" b="89468"/>
          <a:stretch/>
        </p:blipFill>
        <p:spPr bwMode="auto">
          <a:xfrm>
            <a:off x="8480453" y="1"/>
            <a:ext cx="671546" cy="542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6351839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</Words>
  <Application>Microsoft Office PowerPoint</Application>
  <PresentationFormat>Affichage à l'écran (16:9)</PresentationFormat>
  <Paragraphs>1</Paragraphs>
  <Slides>10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1" baseType="lpstr"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Couverture 4G des territoires d’industrie</vt:lpstr>
      <vt:lpstr>Présentation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GARNIER Mathieu</dc:creator>
  <cp:lastModifiedBy>GARNIER Mathieu</cp:lastModifiedBy>
  <cp:revision>6</cp:revision>
  <dcterms:created xsi:type="dcterms:W3CDTF">2019-07-10T08:02:13Z</dcterms:created>
  <dcterms:modified xsi:type="dcterms:W3CDTF">2019-07-10T08:35:35Z</dcterms:modified>
</cp:coreProperties>
</file>

<file path=docProps/thumbnail.jpeg>
</file>